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13"/>
  </p:notesMasterIdLst>
  <p:sldIdLst>
    <p:sldId id="256" r:id="rId5"/>
    <p:sldId id="257" r:id="rId6"/>
    <p:sldId id="260" r:id="rId7"/>
    <p:sldId id="258" r:id="rId8"/>
    <p:sldId id="259" r:id="rId9"/>
    <p:sldId id="262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3C76-0511-4A6A-B8F1-B4A3092E8A73}" type="datetimeFigureOut">
              <a:rPr lang="pt-PT" smtClean="0"/>
              <a:t>10/05/2021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9337-8549-4959-9BA9-89F5B3FC5D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1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schools, vocational training </a:t>
            </a:r>
            <a:r>
              <a:rPr lang="en-US" dirty="0" err="1"/>
              <a:t>centres</a:t>
            </a:r>
            <a:r>
              <a:rPr lang="en-US" dirty="0"/>
              <a:t>, universities and companies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9337-8549-4959-9BA9-89F5B3FC5D21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90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schools, vocational training </a:t>
            </a:r>
            <a:r>
              <a:rPr lang="en-US" dirty="0" err="1"/>
              <a:t>centres</a:t>
            </a:r>
            <a:r>
              <a:rPr lang="en-US" dirty="0"/>
              <a:t>, universities and companies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79337-8549-4959-9BA9-89F5B3FC5D21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095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5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7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8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9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0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5/10/2021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68CF9-7AE0-4FCA-9E5D-F5A87F95C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5E5754-003D-415E-A7C8-BA238641B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82" y="2100845"/>
            <a:ext cx="5804899" cy="197552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t-PT" sz="6600" dirty="0" err="1"/>
              <a:t>Simulimpresa</a:t>
            </a:r>
            <a:endParaRPr lang="pt-PT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1347A-B2D6-4DE2-BAF9-5961B0C03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hu-HU" sz="2800"/>
              <a:t>Best</a:t>
            </a:r>
            <a:r>
              <a:rPr lang="pt-PT" sz="2800"/>
              <a:t> </a:t>
            </a:r>
            <a:r>
              <a:rPr lang="pt-PT" sz="2800" dirty="0"/>
              <a:t>practi</a:t>
            </a:r>
            <a:r>
              <a:rPr lang="hu-HU" sz="2800" dirty="0"/>
              <a:t>c</a:t>
            </a:r>
            <a:r>
              <a:rPr lang="pt-PT" sz="2800" dirty="0"/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08EBE-78F1-4402-A83E-4A52D067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04" y="6115561"/>
            <a:ext cx="2176461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026A2-EDE9-4877-BC49-06D6DD044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595" y="3429000"/>
            <a:ext cx="157290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1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6B0F8-13FF-4355-BC51-4AEFD256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PT" sz="2300">
                <a:solidFill>
                  <a:srgbClr val="FFFFFF"/>
                </a:solidFill>
              </a:rPr>
              <a:t>Simulimpresa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F827-1B79-4B77-A61E-8C877B3A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pt-PT" sz="2000" dirty="0"/>
              <a:t>A </a:t>
            </a:r>
            <a:r>
              <a:rPr lang="pt-PT" sz="2000" dirty="0" err="1"/>
              <a:t>simulation</a:t>
            </a:r>
            <a:r>
              <a:rPr lang="pt-PT" sz="2000" dirty="0"/>
              <a:t> game </a:t>
            </a:r>
            <a:r>
              <a:rPr lang="pt-PT" sz="2000" dirty="0" err="1"/>
              <a:t>mapped</a:t>
            </a:r>
            <a:r>
              <a:rPr lang="pt-PT" sz="2000" dirty="0"/>
              <a:t> </a:t>
            </a:r>
            <a:r>
              <a:rPr lang="pt-PT" sz="2000" dirty="0" err="1"/>
              <a:t>against</a:t>
            </a:r>
            <a:r>
              <a:rPr lang="pt-PT" sz="2000" dirty="0"/>
              <a:t> </a:t>
            </a:r>
            <a:r>
              <a:rPr lang="pt-PT" sz="2000" dirty="0" err="1"/>
              <a:t>EntreComp</a:t>
            </a:r>
            <a:r>
              <a:rPr lang="pt-PT" sz="2000" dirty="0"/>
              <a:t> to </a:t>
            </a:r>
            <a:r>
              <a:rPr lang="pt-PT" sz="2000" dirty="0" err="1"/>
              <a:t>teach</a:t>
            </a:r>
            <a:r>
              <a:rPr lang="pt-PT" sz="2000" dirty="0"/>
              <a:t> </a:t>
            </a:r>
            <a:r>
              <a:rPr lang="pt-PT" sz="2000" dirty="0" err="1"/>
              <a:t>entrepreneurial</a:t>
            </a:r>
            <a:r>
              <a:rPr lang="pt-PT" sz="2000" dirty="0"/>
              <a:t> </a:t>
            </a:r>
            <a:r>
              <a:rPr lang="pt-PT" sz="2000" dirty="0" err="1"/>
              <a:t>skills</a:t>
            </a:r>
            <a:endParaRPr lang="pt-PT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D3728-595C-4E23-97D0-47571100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160" y="204054"/>
            <a:ext cx="217646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80E8-D71B-495C-916B-745AC978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pt-PT" dirty="0"/>
              <a:t>SIMULIMPRESA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4182-32B5-46A4-93B3-119D438E1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1019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000" dirty="0"/>
              <a:t>Practice started in October 1994, by the vocational training </a:t>
            </a:r>
            <a:r>
              <a:rPr lang="en-US" sz="2000" dirty="0" err="1"/>
              <a:t>centre</a:t>
            </a:r>
            <a:r>
              <a:rPr lang="en-US" sz="2000" dirty="0"/>
              <a:t> </a:t>
            </a:r>
            <a:r>
              <a:rPr lang="en-US" sz="2000" b="1" dirty="0" err="1"/>
              <a:t>Istituto</a:t>
            </a:r>
            <a:r>
              <a:rPr lang="en-US" sz="2000" b="1" dirty="0"/>
              <a:t> Don Calabria,</a:t>
            </a:r>
            <a:r>
              <a:rPr lang="en-US" sz="2000" dirty="0"/>
              <a:t> in Ferrara, from Emilia-Romagna Region. 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000" dirty="0"/>
              <a:t>SIMULIMPRESA is a training project oriented at the administration, tourism and industrial fields using the simulation method. 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000" dirty="0"/>
              <a:t>The program promotes training through the experience acquired in a real environment (working hours, discipline, real working situations, tasks development).</a:t>
            </a:r>
            <a:endParaRPr lang="pt-PT" sz="2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BC0364-4B58-4841-A227-00A6A59E0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029A1F4-D02D-48E4-9331-6870B23B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813" y="479893"/>
            <a:ext cx="3685031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06A8CF3-711E-4C63-9DD5-53A2696C0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6411" y="644485"/>
            <a:ext cx="3353835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421BE-A25A-42CD-8D59-64A4544D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860"/>
          <a:stretch/>
        </p:blipFill>
        <p:spPr>
          <a:xfrm>
            <a:off x="8340435" y="822036"/>
            <a:ext cx="3026664" cy="2348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7D76E2-1A8D-4B9E-A7D1-9FAB04F85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" y="149302"/>
            <a:ext cx="2176461" cy="573074"/>
          </a:xfrm>
          <a:prstGeom prst="rect">
            <a:avLst/>
          </a:prstGeom>
        </p:spPr>
      </p:pic>
      <p:pic>
        <p:nvPicPr>
          <p:cNvPr id="6" name="Picture 4" descr="Itália: saiba o que fazer em Ferrara | Diário de Navegador">
            <a:extLst>
              <a:ext uri="{FF2B5EF4-FFF2-40B4-BE49-F238E27FC236}">
                <a16:creationId xmlns:a16="http://schemas.microsoft.com/office/drawing/2014/main" id="{E4FACAEE-963E-44AC-A16D-FBFDF3CCF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21921" b="2"/>
          <a:stretch/>
        </p:blipFill>
        <p:spPr bwMode="auto">
          <a:xfrm>
            <a:off x="8340435" y="3255097"/>
            <a:ext cx="3026664" cy="23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5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1A20-4A4E-4AA7-B831-4EFBD695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pt-PT" sz="2400" dirty="0"/>
              <a:t>SIMULIMPRESA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7713B-AFCC-4A9F-A718-9924F9D1C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62" r="17805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77BE-8FD1-4468-BC82-A9D1B898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497422"/>
            <a:ext cx="5925310" cy="40163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Teaches entrepreneurial competences through simulations of running an enterprise.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The participants may be: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unemployed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high-school or university students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young people with a low school attendance level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secondary school children,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workers in need of updating their vocational skills.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75C5C-39CB-4C25-8B3A-1374AAED2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435" y="6096332"/>
            <a:ext cx="217646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7CB8D-E0E6-41F7-8722-69D4E9AD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7" y="713431"/>
            <a:ext cx="6719298" cy="157770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cap="none" dirty="0">
                <a:solidFill>
                  <a:schemeClr val="bg1"/>
                </a:solidFill>
              </a:rPr>
              <a:t>How schools can run enterprise simulations in their own institutions</a:t>
            </a:r>
            <a:endParaRPr lang="pt-PT" cap="none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363E7-EFBA-4EFB-ABC3-F05C20A9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44" y="2635629"/>
            <a:ext cx="5502655" cy="386247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pt-PT" sz="2400" dirty="0" err="1">
                <a:solidFill>
                  <a:schemeClr val="bg1"/>
                </a:solidFill>
              </a:rPr>
              <a:t>Institutions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make a classroom available to be furnished like a work environment.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Learners then work in ‘departments’ based on the blueprint of a company in their local area.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934B2-3859-47B1-89A6-DA77461C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290"/>
          <a:stretch/>
        </p:blipFill>
        <p:spPr>
          <a:xfrm>
            <a:off x="8129008" y="713431"/>
            <a:ext cx="3419524" cy="2480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7664F-A79F-4B0C-9493-49E99A70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08" y="4371577"/>
            <a:ext cx="3419524" cy="9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006A-863C-4FBA-BEC2-63D421A0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dirty="0"/>
              <a:t>SIMULIMPRESA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F110F-165D-4C83-9436-EC0C8EE7BC75}"/>
              </a:ext>
            </a:extLst>
          </p:cNvPr>
          <p:cNvSpPr/>
          <p:nvPr/>
        </p:nvSpPr>
        <p:spPr>
          <a:xfrm>
            <a:off x="804671" y="2858703"/>
            <a:ext cx="4620083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FFFFFF"/>
                </a:solidFill>
              </a:rPr>
              <a:t>Each learner rotates through every department to foster their skills in: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	Administration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Accountancy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Computing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Personnel management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Marketing and sales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Purchasing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	Entrepreneurship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3DA466-4C54-44B0-A926-51A558532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6" r="24347" b="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F69C9-7496-49AA-B10A-FDDA42D36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04" y="229693"/>
            <a:ext cx="217646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7A6D64-26CE-4E97-B009-1A285A6B0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B70F6-BC83-4481-B087-97748E06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SIMULIMPRESA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6C541-DFC0-43B7-B655-BC89B926022D}"/>
              </a:ext>
            </a:extLst>
          </p:cNvPr>
          <p:cNvSpPr/>
          <p:nvPr/>
        </p:nvSpPr>
        <p:spPr>
          <a:xfrm>
            <a:off x="1202077" y="2638044"/>
            <a:ext cx="9996754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teacher decides when a student moves to the next department based on the improvement of their skills. 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such, it may be that a student stays longer in one department than in another.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are also supported to behave as if they are in a real-life work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DC5A1-8974-436F-8E4E-8BC5DBF8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50" y="6217920"/>
            <a:ext cx="217646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1A20-4A4E-4AA7-B831-4EFBD695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pt-PT" dirty="0"/>
              <a:t>SIMULIMPRESA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77BE-8FD1-4468-BC82-A9D1B898A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The institutions involved applied </a:t>
            </a:r>
            <a:r>
              <a:rPr lang="en-US" sz="2000" dirty="0" err="1"/>
              <a:t>EntreComp</a:t>
            </a:r>
            <a:r>
              <a:rPr lang="en-US" sz="2000" dirty="0"/>
              <a:t> to focus on the entrepreneurship competences and skills they want to foster in their learners.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Differences between the approaches taken by the different </a:t>
            </a:r>
            <a:r>
              <a:rPr lang="en-US" sz="2000" dirty="0" err="1"/>
              <a:t>organisations</a:t>
            </a:r>
            <a:r>
              <a:rPr lang="en-US" sz="2000" dirty="0"/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Generic education schools adopted competences in the Ideas &amp; Opportunities and Resources competence areas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Technical schools tended to choose competences from the Resources and Into Action areas.</a:t>
            </a:r>
            <a:endParaRPr lang="pt-PT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E0D67-2DA0-42B2-A567-8C6FA32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90" y="2184814"/>
            <a:ext cx="3328416" cy="2496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75C5C-39CB-4C25-8B3A-1374AAED2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435" y="6096332"/>
            <a:ext cx="217646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870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EB59E04BBFD438A0287F71E84A53B" ma:contentTypeVersion="12" ma:contentTypeDescription="Create a new document." ma:contentTypeScope="" ma:versionID="dd95ba3c89ee0b6d7b3def9863a2ff3a">
  <xsd:schema xmlns:xsd="http://www.w3.org/2001/XMLSchema" xmlns:xs="http://www.w3.org/2001/XMLSchema" xmlns:p="http://schemas.microsoft.com/office/2006/metadata/properties" xmlns:ns2="bb538aeb-3ba7-4d2b-8b66-2543dce77738" xmlns:ns3="c732e393-f197-4d5a-8d12-25db2c6f0a52" targetNamespace="http://schemas.microsoft.com/office/2006/metadata/properties" ma:root="true" ma:fieldsID="e7da22e1620a14ba12df906d74fa08b8" ns2:_="" ns3:_="">
    <xsd:import namespace="bb538aeb-3ba7-4d2b-8b66-2543dce77738"/>
    <xsd:import namespace="c732e393-f197-4d5a-8d12-25db2c6f0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38aeb-3ba7-4d2b-8b66-2543dce77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2e393-f197-4d5a-8d12-25db2c6f0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92B64-606F-4ED6-928B-B6805C9F6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38aeb-3ba7-4d2b-8b66-2543dce77738"/>
    <ds:schemaRef ds:uri="c732e393-f197-4d5a-8d12-25db2c6f0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896D8-B3D2-4C94-B7E5-3912C76D501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2802710-408E-42D3-8413-C8CB6B32D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339</Words>
  <Application>Microsoft Office PowerPoint</Application>
  <PresentationFormat>Szélesvásznú</PresentationFormat>
  <Paragraphs>35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Simulimpresa</vt:lpstr>
      <vt:lpstr>Simulimpresa</vt:lpstr>
      <vt:lpstr>SIMULIMPRESA</vt:lpstr>
      <vt:lpstr>SIMULIMPRESA</vt:lpstr>
      <vt:lpstr>How schools can run enterprise simulations in their own institutions</vt:lpstr>
      <vt:lpstr>SIMULIMPRESA</vt:lpstr>
      <vt:lpstr>SIMULIMPRESA</vt:lpstr>
      <vt:lpstr>SIMULIMPRESA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Simulimpresa</dc:title>
  <dc:creator>Raquel Maria Almeida</dc:creator>
  <cp:lastModifiedBy>Zoltán Kelemen</cp:lastModifiedBy>
  <cp:revision>2</cp:revision>
  <dcterms:created xsi:type="dcterms:W3CDTF">2020-11-06T16:52:01Z</dcterms:created>
  <dcterms:modified xsi:type="dcterms:W3CDTF">2021-05-10T10:48:02Z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0x010100708EB59E04BBFD438A0287F71E84A53B</vt:lpwstr>
  </property>
</Properties>
</file>